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10287000" cx="18288000"/>
  <p:notesSz cx="6858000" cy="9144000"/>
  <p:embeddedFontLst>
    <p:embeddedFont>
      <p:font typeface="Antic Didone"/>
      <p:regular r:id="rId16"/>
    </p:embeddedFont>
    <p:embeddedFont>
      <p:font typeface="Open Sans SemiBold"/>
      <p:regular r:id="rId17"/>
      <p:bold r:id="rId18"/>
      <p:italic r:id="rId19"/>
      <p:boldItalic r:id="rId20"/>
    </p:embeddedFont>
    <p:embeddedFont>
      <p:font typeface="Open Sans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SemiBold-boldItalic.fntdata"/><Relationship Id="rId11" Type="http://schemas.openxmlformats.org/officeDocument/2006/relationships/slide" Target="slides/slide6.xml"/><Relationship Id="rId22" Type="http://schemas.openxmlformats.org/officeDocument/2006/relationships/font" Target="fonts/OpenSans-bold.fntdata"/><Relationship Id="rId10" Type="http://schemas.openxmlformats.org/officeDocument/2006/relationships/slide" Target="slides/slide5.xml"/><Relationship Id="rId21" Type="http://schemas.openxmlformats.org/officeDocument/2006/relationships/font" Target="fonts/OpenSans-regular.fntdata"/><Relationship Id="rId13" Type="http://schemas.openxmlformats.org/officeDocument/2006/relationships/slide" Target="slides/slide8.xml"/><Relationship Id="rId24" Type="http://schemas.openxmlformats.org/officeDocument/2006/relationships/font" Target="fonts/OpenSans-boldItalic.fntdata"/><Relationship Id="rId12" Type="http://schemas.openxmlformats.org/officeDocument/2006/relationships/slide" Target="slides/slide7.xml"/><Relationship Id="rId23" Type="http://schemas.openxmlformats.org/officeDocument/2006/relationships/font" Target="fonts/OpenSans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OpenSansSemiBold-regular.fntdata"/><Relationship Id="rId16" Type="http://schemas.openxmlformats.org/officeDocument/2006/relationships/font" Target="fonts/AnticDidone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OpenSansSemiBold-italic.fntdata"/><Relationship Id="rId6" Type="http://schemas.openxmlformats.org/officeDocument/2006/relationships/slide" Target="slides/slide1.xml"/><Relationship Id="rId18" Type="http://schemas.openxmlformats.org/officeDocument/2006/relationships/font" Target="fonts/OpenSansSemiBold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32589c1528a_1_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32589c1528a_1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27a7cc4738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g327a7cc4738_1_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27a7cc4738_1_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27a7cc4738_1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26932a64e6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326932a64e6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27a7cc4738_2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327a7cc4738_2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284a4b934c_1_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3284a4b934c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2589c1528a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g32589c1528a_0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14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15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26.png"/><Relationship Id="rId4" Type="http://schemas.openxmlformats.org/officeDocument/2006/relationships/image" Target="../media/image24.png"/><Relationship Id="rId5" Type="http://schemas.openxmlformats.org/officeDocument/2006/relationships/image" Target="../media/image27.png"/><Relationship Id="rId6" Type="http://schemas.openxmlformats.org/officeDocument/2006/relationships/image" Target="../media/image17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41.png"/><Relationship Id="rId4" Type="http://schemas.openxmlformats.org/officeDocument/2006/relationships/image" Target="../media/image18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20.png"/><Relationship Id="rId4" Type="http://schemas.openxmlformats.org/officeDocument/2006/relationships/image" Target="../media/image19.png"/><Relationship Id="rId5" Type="http://schemas.openxmlformats.org/officeDocument/2006/relationships/image" Target="../media/image28.png"/><Relationship Id="rId6" Type="http://schemas.openxmlformats.org/officeDocument/2006/relationships/image" Target="../media/image23.png"/><Relationship Id="rId7" Type="http://schemas.openxmlformats.org/officeDocument/2006/relationships/image" Target="../media/image38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29.png"/><Relationship Id="rId4" Type="http://schemas.openxmlformats.org/officeDocument/2006/relationships/image" Target="../media/image2.png"/><Relationship Id="rId5" Type="http://schemas.openxmlformats.org/officeDocument/2006/relationships/image" Target="../media/image1.png"/><Relationship Id="rId6" Type="http://schemas.openxmlformats.org/officeDocument/2006/relationships/image" Target="../media/image7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2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3.png"/><Relationship Id="rId4" Type="http://schemas.openxmlformats.org/officeDocument/2006/relationships/image" Target="../media/image12.png"/><Relationship Id="rId5" Type="http://schemas.openxmlformats.org/officeDocument/2006/relationships/image" Target="../media/image8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5.png"/><Relationship Id="rId4" Type="http://schemas.openxmlformats.org/officeDocument/2006/relationships/image" Target="../media/image16.png"/><Relationship Id="rId5" Type="http://schemas.openxmlformats.org/officeDocument/2006/relationships/image" Target="../media/image2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30.png"/><Relationship Id="rId4" Type="http://schemas.openxmlformats.org/officeDocument/2006/relationships/image" Target="../media/image6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4">
  <p:cSld name="CUSTOM_4_1_1_1_1_1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8" name="Google Shape;88;p11"/>
          <p:cNvCxnSpPr/>
          <p:nvPr/>
        </p:nvCxnSpPr>
        <p:spPr>
          <a:xfrm rot="10800000">
            <a:off x="16350" y="3626400"/>
            <a:ext cx="183540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9" name="Google Shape;89;p11"/>
          <p:cNvCxnSpPr/>
          <p:nvPr/>
        </p:nvCxnSpPr>
        <p:spPr>
          <a:xfrm rot="10800000">
            <a:off x="1683875" y="125"/>
            <a:ext cx="0" cy="102156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90" name="Google Shape;90;p11"/>
          <p:cNvPicPr preferRelativeResize="0"/>
          <p:nvPr/>
        </p:nvPicPr>
        <p:blipFill rotWithShape="1">
          <a:blip r:embed="rId3">
            <a:alphaModFix/>
          </a:blip>
          <a:srcRect b="0" l="81101" r="0" t="0"/>
          <a:stretch/>
        </p:blipFill>
        <p:spPr>
          <a:xfrm>
            <a:off x="1" y="4446650"/>
            <a:ext cx="1080448" cy="4712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5">
  <p:cSld name="CUSTOM_4_1_1_1_1_1_1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2"/>
          <p:cNvSpPr/>
          <p:nvPr/>
        </p:nvSpPr>
        <p:spPr>
          <a:xfrm>
            <a:off x="-1599" y="9318925"/>
            <a:ext cx="18284284" cy="967605"/>
          </a:xfrm>
          <a:custGeom>
            <a:rect b="b" l="l" r="r" t="t"/>
            <a:pathLst>
              <a:path extrusionOk="0" h="509937" w="5678349">
                <a:moveTo>
                  <a:pt x="0" y="0"/>
                </a:moveTo>
                <a:lnTo>
                  <a:pt x="5678349" y="0"/>
                </a:lnTo>
                <a:lnTo>
                  <a:pt x="5678349" y="509937"/>
                </a:lnTo>
                <a:lnTo>
                  <a:pt x="0" y="509937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pic>
        <p:nvPicPr>
          <p:cNvPr id="94" name="Google Shape;94;p12"/>
          <p:cNvPicPr preferRelativeResize="0"/>
          <p:nvPr/>
        </p:nvPicPr>
        <p:blipFill rotWithShape="1">
          <a:blip r:embed="rId3">
            <a:alphaModFix/>
          </a:blip>
          <a:srcRect b="54098" l="0" r="0" t="0"/>
          <a:stretch/>
        </p:blipFill>
        <p:spPr>
          <a:xfrm>
            <a:off x="10832325" y="8302075"/>
            <a:ext cx="6174275" cy="19844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6">
  <p:cSld name="CUSTOM_5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3"/>
          <p:cNvSpPr/>
          <p:nvPr/>
        </p:nvSpPr>
        <p:spPr>
          <a:xfrm>
            <a:off x="5086697" y="5157788"/>
            <a:ext cx="4980581" cy="5130058"/>
          </a:xfrm>
          <a:custGeom>
            <a:rect b="b" l="l" r="r" t="t"/>
            <a:pathLst>
              <a:path extrusionOk="0" h="1350904" w="1311542">
                <a:moveTo>
                  <a:pt x="0" y="0"/>
                </a:moveTo>
                <a:lnTo>
                  <a:pt x="1311542" y="0"/>
                </a:lnTo>
                <a:lnTo>
                  <a:pt x="1311542" y="1350904"/>
                </a:lnTo>
                <a:lnTo>
                  <a:pt x="0" y="1350904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cxnSp>
        <p:nvCxnSpPr>
          <p:cNvPr id="98" name="Google Shape;98;p13"/>
          <p:cNvCxnSpPr/>
          <p:nvPr/>
        </p:nvCxnSpPr>
        <p:spPr>
          <a:xfrm rot="10800000">
            <a:off x="10066458" y="46800"/>
            <a:ext cx="0" cy="102402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" name="Google Shape;99;p13"/>
          <p:cNvCxnSpPr/>
          <p:nvPr/>
        </p:nvCxnSpPr>
        <p:spPr>
          <a:xfrm rot="10800000">
            <a:off x="-42" y="5157788"/>
            <a:ext cx="100665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7">
  <p:cSld name="CUSTOM_5_1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4"/>
          <p:cNvSpPr/>
          <p:nvPr/>
        </p:nvSpPr>
        <p:spPr>
          <a:xfrm>
            <a:off x="7503375" y="0"/>
            <a:ext cx="10786378" cy="10290255"/>
          </a:xfrm>
          <a:custGeom>
            <a:rect b="b" l="l" r="r" t="t"/>
            <a:pathLst>
              <a:path extrusionOk="0" h="2781150" w="2895672">
                <a:moveTo>
                  <a:pt x="0" y="0"/>
                </a:moveTo>
                <a:lnTo>
                  <a:pt x="2895672" y="0"/>
                </a:lnTo>
                <a:lnTo>
                  <a:pt x="2895672" y="2781150"/>
                </a:lnTo>
                <a:lnTo>
                  <a:pt x="0" y="2781150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pic>
        <p:nvPicPr>
          <p:cNvPr id="103" name="Google Shape;10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3526" y="566678"/>
            <a:ext cx="3442077" cy="4249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4"/>
          <p:cNvPicPr preferRelativeResize="0"/>
          <p:nvPr/>
        </p:nvPicPr>
        <p:blipFill rotWithShape="1">
          <a:blip r:embed="rId4">
            <a:alphaModFix/>
          </a:blip>
          <a:srcRect b="28785" l="0" r="0" t="0"/>
          <a:stretch/>
        </p:blipFill>
        <p:spPr>
          <a:xfrm>
            <a:off x="14395700" y="6771925"/>
            <a:ext cx="3688525" cy="360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4450" y="4128125"/>
            <a:ext cx="8261100" cy="513495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6" name="Google Shape;106;p14"/>
          <p:cNvCxnSpPr/>
          <p:nvPr/>
        </p:nvCxnSpPr>
        <p:spPr>
          <a:xfrm rot="10800000">
            <a:off x="63" y="5464317"/>
            <a:ext cx="750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07" name="Google Shape;107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124100" y="1509497"/>
            <a:ext cx="3688525" cy="198970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4"/>
          <p:cNvSpPr/>
          <p:nvPr>
            <p:ph idx="2" type="pic"/>
          </p:nvPr>
        </p:nvSpPr>
        <p:spPr>
          <a:xfrm>
            <a:off x="9471125" y="4476675"/>
            <a:ext cx="6392400" cy="4249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8">
  <p:cSld name="CUSTOM_5_1_1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1" name="Google Shape;111;p15"/>
          <p:cNvGrpSpPr/>
          <p:nvPr/>
        </p:nvGrpSpPr>
        <p:grpSpPr>
          <a:xfrm>
            <a:off x="4812350" y="3548527"/>
            <a:ext cx="4576077" cy="6738910"/>
            <a:chOff x="0" y="-38100"/>
            <a:chExt cx="1205214" cy="1914300"/>
          </a:xfrm>
        </p:grpSpPr>
        <p:sp>
          <p:nvSpPr>
            <p:cNvPr id="112" name="Google Shape;112;p15"/>
            <p:cNvSpPr/>
            <p:nvPr/>
          </p:nvSpPr>
          <p:spPr>
            <a:xfrm>
              <a:off x="0" y="0"/>
              <a:ext cx="1205214" cy="1876061"/>
            </a:xfrm>
            <a:custGeom>
              <a:rect b="b" l="l" r="r" t="t"/>
              <a:pathLst>
                <a:path extrusionOk="0" h="1876061" w="1205214">
                  <a:moveTo>
                    <a:pt x="0" y="0"/>
                  </a:moveTo>
                  <a:lnTo>
                    <a:pt x="1205214" y="0"/>
                  </a:lnTo>
                  <a:lnTo>
                    <a:pt x="1205214" y="1876061"/>
                  </a:lnTo>
                  <a:lnTo>
                    <a:pt x="0" y="1876061"/>
                  </a:lnTo>
                  <a:close/>
                </a:path>
              </a:pathLst>
            </a:custGeom>
            <a:solidFill>
              <a:srgbClr val="A3AB14"/>
            </a:solidFill>
            <a:ln>
              <a:noFill/>
            </a:ln>
          </p:spPr>
        </p:sp>
        <p:sp>
          <p:nvSpPr>
            <p:cNvPr id="113" name="Google Shape;113;p15"/>
            <p:cNvSpPr txBox="1"/>
            <p:nvPr/>
          </p:nvSpPr>
          <p:spPr>
            <a:xfrm>
              <a:off x="0" y="-38100"/>
              <a:ext cx="1205100" cy="1914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114" name="Google Shape;114;p15"/>
          <p:cNvCxnSpPr/>
          <p:nvPr/>
        </p:nvCxnSpPr>
        <p:spPr>
          <a:xfrm rot="10800000">
            <a:off x="4812487" y="9244012"/>
            <a:ext cx="45759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5" name="Google Shape;115;p15"/>
          <p:cNvCxnSpPr/>
          <p:nvPr/>
        </p:nvCxnSpPr>
        <p:spPr>
          <a:xfrm rot="10800000">
            <a:off x="4812487" y="8407136"/>
            <a:ext cx="45759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16" name="Google Shape;11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87850" y="286336"/>
            <a:ext cx="3785252" cy="3081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5"/>
          <p:cNvPicPr preferRelativeResize="0"/>
          <p:nvPr/>
        </p:nvPicPr>
        <p:blipFill rotWithShape="1">
          <a:blip r:embed="rId4">
            <a:alphaModFix/>
          </a:blip>
          <a:srcRect b="0" l="0" r="71668" t="0"/>
          <a:stretch/>
        </p:blipFill>
        <p:spPr>
          <a:xfrm>
            <a:off x="16766118" y="2192750"/>
            <a:ext cx="1521874" cy="2950751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5"/>
          <p:cNvSpPr/>
          <p:nvPr>
            <p:ph idx="2" type="pic"/>
          </p:nvPr>
        </p:nvSpPr>
        <p:spPr>
          <a:xfrm>
            <a:off x="884000" y="5071325"/>
            <a:ext cx="3405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15"/>
          <p:cNvSpPr/>
          <p:nvPr>
            <p:ph idx="3" type="pic"/>
          </p:nvPr>
        </p:nvSpPr>
        <p:spPr>
          <a:xfrm>
            <a:off x="9851550" y="5071413"/>
            <a:ext cx="3405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20" name="Google Shape;120;p15"/>
          <p:cNvSpPr/>
          <p:nvPr>
            <p:ph idx="4" type="pic"/>
          </p:nvPr>
        </p:nvSpPr>
        <p:spPr>
          <a:xfrm>
            <a:off x="13841575" y="5107450"/>
            <a:ext cx="3405600" cy="41148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9">
  <p:cSld name="CUSTOM_6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6"/>
          <p:cNvSpPr/>
          <p:nvPr/>
        </p:nvSpPr>
        <p:spPr>
          <a:xfrm>
            <a:off x="1420716" y="4012440"/>
            <a:ext cx="210121" cy="300173"/>
          </a:xfrm>
          <a:custGeom>
            <a:rect b="b" l="l" r="r" t="t"/>
            <a:pathLst>
              <a:path extrusionOk="0" h="300173" w="210121">
                <a:moveTo>
                  <a:pt x="0" y="0"/>
                </a:moveTo>
                <a:lnTo>
                  <a:pt x="210121" y="0"/>
                </a:lnTo>
                <a:lnTo>
                  <a:pt x="210121" y="300174"/>
                </a:lnTo>
                <a:lnTo>
                  <a:pt x="0" y="3001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4" name="Google Shape;124;p16"/>
          <p:cNvSpPr/>
          <p:nvPr/>
        </p:nvSpPr>
        <p:spPr>
          <a:xfrm>
            <a:off x="1394093" y="4964007"/>
            <a:ext cx="263367" cy="263367"/>
          </a:xfrm>
          <a:custGeom>
            <a:rect b="b" l="l" r="r" t="t"/>
            <a:pathLst>
              <a:path extrusionOk="0" h="263367" w="263367">
                <a:moveTo>
                  <a:pt x="0" y="0"/>
                </a:moveTo>
                <a:lnTo>
                  <a:pt x="263367" y="0"/>
                </a:lnTo>
                <a:lnTo>
                  <a:pt x="263367" y="263367"/>
                </a:lnTo>
                <a:lnTo>
                  <a:pt x="0" y="2633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5" name="Google Shape;125;p16"/>
          <p:cNvSpPr/>
          <p:nvPr/>
        </p:nvSpPr>
        <p:spPr>
          <a:xfrm>
            <a:off x="1402712" y="5914002"/>
            <a:ext cx="246129" cy="169214"/>
          </a:xfrm>
          <a:custGeom>
            <a:rect b="b" l="l" r="r" t="t"/>
            <a:pathLst>
              <a:path extrusionOk="0" h="169214" w="246129">
                <a:moveTo>
                  <a:pt x="0" y="0"/>
                </a:moveTo>
                <a:lnTo>
                  <a:pt x="246129" y="0"/>
                </a:lnTo>
                <a:lnTo>
                  <a:pt x="246129" y="169214"/>
                </a:lnTo>
                <a:lnTo>
                  <a:pt x="0" y="1692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6" name="Google Shape;126;p16"/>
          <p:cNvSpPr/>
          <p:nvPr/>
        </p:nvSpPr>
        <p:spPr>
          <a:xfrm>
            <a:off x="1389259" y="7657681"/>
            <a:ext cx="273035" cy="273035"/>
          </a:xfrm>
          <a:custGeom>
            <a:rect b="b" l="l" r="r" t="t"/>
            <a:pathLst>
              <a:path extrusionOk="0" h="273035" w="273035">
                <a:moveTo>
                  <a:pt x="0" y="0"/>
                </a:moveTo>
                <a:lnTo>
                  <a:pt x="273035" y="0"/>
                </a:lnTo>
                <a:lnTo>
                  <a:pt x="273035" y="273036"/>
                </a:lnTo>
                <a:lnTo>
                  <a:pt x="0" y="2730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7" name="Google Shape;127;p16"/>
          <p:cNvSpPr/>
          <p:nvPr/>
        </p:nvSpPr>
        <p:spPr>
          <a:xfrm>
            <a:off x="1371402" y="6750960"/>
            <a:ext cx="308750" cy="277875"/>
          </a:xfrm>
          <a:custGeom>
            <a:rect b="b" l="l" r="r" t="t"/>
            <a:pathLst>
              <a:path extrusionOk="0" h="277875" w="308750">
                <a:moveTo>
                  <a:pt x="0" y="0"/>
                </a:moveTo>
                <a:lnTo>
                  <a:pt x="308750" y="0"/>
                </a:lnTo>
                <a:lnTo>
                  <a:pt x="308750" y="277875"/>
                </a:lnTo>
                <a:lnTo>
                  <a:pt x="0" y="2778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8" name="Google Shape;128;p16"/>
          <p:cNvSpPr/>
          <p:nvPr/>
        </p:nvSpPr>
        <p:spPr>
          <a:xfrm>
            <a:off x="-725" y="9244000"/>
            <a:ext cx="5866160" cy="1042728"/>
          </a:xfrm>
          <a:custGeom>
            <a:rect b="b" l="l" r="r" t="t"/>
            <a:pathLst>
              <a:path extrusionOk="0" h="311262" w="1592983">
                <a:moveTo>
                  <a:pt x="0" y="0"/>
                </a:moveTo>
                <a:lnTo>
                  <a:pt x="1592983" y="0"/>
                </a:lnTo>
                <a:lnTo>
                  <a:pt x="1592983" y="311262"/>
                </a:lnTo>
                <a:lnTo>
                  <a:pt x="0" y="31126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129" name="Google Shape;129;p16"/>
          <p:cNvCxnSpPr/>
          <p:nvPr/>
        </p:nvCxnSpPr>
        <p:spPr>
          <a:xfrm rot="10800000">
            <a:off x="5864700" y="9244000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" name="Google Shape;130;p16"/>
          <p:cNvCxnSpPr/>
          <p:nvPr/>
        </p:nvCxnSpPr>
        <p:spPr>
          <a:xfrm rot="10800000">
            <a:off x="5864700" y="3654525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" name="Google Shape;131;p16"/>
          <p:cNvCxnSpPr/>
          <p:nvPr/>
        </p:nvCxnSpPr>
        <p:spPr>
          <a:xfrm rot="10800000">
            <a:off x="17259300" y="0"/>
            <a:ext cx="0" cy="102870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2" name="Google Shape;132;p16"/>
          <p:cNvSpPr/>
          <p:nvPr>
            <p:ph idx="2" type="pic"/>
          </p:nvPr>
        </p:nvSpPr>
        <p:spPr>
          <a:xfrm>
            <a:off x="-750" y="-95325"/>
            <a:ext cx="5866200" cy="9339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CUSTOM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" name="Google Shape;17;p3"/>
          <p:cNvCxnSpPr/>
          <p:nvPr/>
        </p:nvCxnSpPr>
        <p:spPr>
          <a:xfrm rot="10800000">
            <a:off x="4773600" y="9675875"/>
            <a:ext cx="13514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/>
          <p:nvPr/>
        </p:nvSpPr>
        <p:spPr>
          <a:xfrm>
            <a:off x="5791947" y="6634081"/>
            <a:ext cx="5781872" cy="1509141"/>
          </a:xfrm>
          <a:custGeom>
            <a:rect b="b" l="l" r="r" t="t"/>
            <a:pathLst>
              <a:path extrusionOk="0" h="647700" w="2481490">
                <a:moveTo>
                  <a:pt x="2170622" y="0"/>
                </a:moveTo>
                <a:lnTo>
                  <a:pt x="282407" y="0"/>
                </a:lnTo>
                <a:cubicBezTo>
                  <a:pt x="126426" y="0"/>
                  <a:pt x="0" y="123512"/>
                  <a:pt x="0" y="241300"/>
                </a:cubicBezTo>
                <a:cubicBezTo>
                  <a:pt x="0" y="322669"/>
                  <a:pt x="66279" y="417810"/>
                  <a:pt x="162037" y="461951"/>
                </a:cubicBezTo>
                <a:lnTo>
                  <a:pt x="162037" y="647700"/>
                </a:lnTo>
                <a:lnTo>
                  <a:pt x="353844" y="488232"/>
                </a:lnTo>
                <a:lnTo>
                  <a:pt x="2170622" y="488232"/>
                </a:lnTo>
                <a:cubicBezTo>
                  <a:pt x="2355041" y="488232"/>
                  <a:pt x="2481478" y="364720"/>
                  <a:pt x="2481478" y="241300"/>
                </a:cubicBezTo>
                <a:cubicBezTo>
                  <a:pt x="2481490" y="123512"/>
                  <a:pt x="2355041" y="0"/>
                  <a:pt x="2170622" y="0"/>
                </a:cubicBezTo>
                <a:close/>
              </a:path>
            </a:pathLst>
          </a:custGeom>
          <a:solidFill>
            <a:srgbClr val="7BA6A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9" name="Google Shape;19;p3"/>
          <p:cNvCxnSpPr/>
          <p:nvPr/>
        </p:nvCxnSpPr>
        <p:spPr>
          <a:xfrm rot="10800000">
            <a:off x="4773600" y="-42200"/>
            <a:ext cx="0" cy="104187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" name="Google Shape;20;p3"/>
          <p:cNvCxnSpPr/>
          <p:nvPr/>
        </p:nvCxnSpPr>
        <p:spPr>
          <a:xfrm rot="10800000">
            <a:off x="-3" y="7329915"/>
            <a:ext cx="47736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" name="Google Shape;21;p3"/>
          <p:cNvCxnSpPr/>
          <p:nvPr/>
        </p:nvCxnSpPr>
        <p:spPr>
          <a:xfrm rot="10800000">
            <a:off x="4773600" y="1505825"/>
            <a:ext cx="13514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2" name="Google Shape;22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725" y="536625"/>
            <a:ext cx="4434349" cy="6381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 rotWithShape="1">
          <a:blip r:embed="rId4">
            <a:alphaModFix/>
          </a:blip>
          <a:srcRect b="50987" l="0" r="0" t="0"/>
          <a:stretch/>
        </p:blipFill>
        <p:spPr>
          <a:xfrm>
            <a:off x="660900" y="8117300"/>
            <a:ext cx="3222875" cy="2169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 rotWithShape="1">
          <a:blip r:embed="rId5">
            <a:alphaModFix/>
          </a:blip>
          <a:srcRect b="0" l="0" r="44641" t="0"/>
          <a:stretch/>
        </p:blipFill>
        <p:spPr>
          <a:xfrm>
            <a:off x="14442569" y="1505825"/>
            <a:ext cx="3845427" cy="572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"/>
          <p:cNvPicPr preferRelativeResize="0"/>
          <p:nvPr/>
        </p:nvPicPr>
        <p:blipFill rotWithShape="1">
          <a:blip r:embed="rId6">
            <a:alphaModFix/>
          </a:blip>
          <a:srcRect b="4205" l="0" r="10881" t="0"/>
          <a:stretch/>
        </p:blipFill>
        <p:spPr>
          <a:xfrm>
            <a:off x="13134875" y="5212975"/>
            <a:ext cx="5153126" cy="50740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Slide">
  <p:cSld name="CUSTOM_1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" name="Google Shape;29;p4"/>
          <p:cNvCxnSpPr>
            <a:endCxn id="30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" name="Google Shape;31;p4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" name="Google Shape;32;p4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3" name="Google Shape;33;p4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34" name="Google Shape;34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4"/>
          <p:cNvSpPr/>
          <p:nvPr>
            <p:ph idx="2" type="pic"/>
          </p:nvPr>
        </p:nvSpPr>
        <p:spPr>
          <a:xfrm>
            <a:off x="554750" y="-11350"/>
            <a:ext cx="3463500" cy="7979100"/>
          </a:xfrm>
          <a:prstGeom prst="rect">
            <a:avLst/>
          </a:prstGeom>
          <a:noFill/>
          <a:ln>
            <a:noFill/>
          </a:ln>
        </p:spPr>
      </p:sp>
      <p:sp>
        <p:nvSpPr>
          <p:cNvPr id="36" name="Google Shape;36;p4"/>
          <p:cNvSpPr/>
          <p:nvPr>
            <p:ph idx="3" type="pic"/>
          </p:nvPr>
        </p:nvSpPr>
        <p:spPr>
          <a:xfrm>
            <a:off x="13819725" y="-575"/>
            <a:ext cx="4468200" cy="3977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allery">
  <p:cSld name="CUSTOM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/>
          <p:nvPr/>
        </p:nvSpPr>
        <p:spPr>
          <a:xfrm>
            <a:off x="0" y="75"/>
            <a:ext cx="10813126" cy="10285526"/>
          </a:xfrm>
          <a:custGeom>
            <a:rect b="b" l="l" r="r" t="t"/>
            <a:pathLst>
              <a:path extrusionOk="0" h="2899373" w="2908709">
                <a:moveTo>
                  <a:pt x="0" y="0"/>
                </a:moveTo>
                <a:lnTo>
                  <a:pt x="2908709" y="0"/>
                </a:lnTo>
                <a:lnTo>
                  <a:pt x="2908709" y="2899373"/>
                </a:lnTo>
                <a:lnTo>
                  <a:pt x="0" y="2899373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40" name="Google Shape;40;p5"/>
          <p:cNvCxnSpPr/>
          <p:nvPr/>
        </p:nvCxnSpPr>
        <p:spPr>
          <a:xfrm rot="10800000">
            <a:off x="16077725" y="19875"/>
            <a:ext cx="0" cy="103719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1" name="Google Shape;41;p5"/>
          <p:cNvCxnSpPr/>
          <p:nvPr/>
        </p:nvCxnSpPr>
        <p:spPr>
          <a:xfrm rot="10800000">
            <a:off x="10811250" y="4491975"/>
            <a:ext cx="7442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42" name="Google Shape;42;p5"/>
          <p:cNvPicPr preferRelativeResize="0"/>
          <p:nvPr/>
        </p:nvPicPr>
        <p:blipFill rotWithShape="1">
          <a:blip r:embed="rId3">
            <a:alphaModFix/>
          </a:blip>
          <a:srcRect b="0" l="0" r="61446" t="2884"/>
          <a:stretch/>
        </p:blipFill>
        <p:spPr>
          <a:xfrm>
            <a:off x="16766625" y="0"/>
            <a:ext cx="1521373" cy="4397076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5"/>
          <p:cNvSpPr/>
          <p:nvPr>
            <p:ph idx="2" type="pic"/>
          </p:nvPr>
        </p:nvSpPr>
        <p:spPr>
          <a:xfrm>
            <a:off x="0" y="0"/>
            <a:ext cx="5122200" cy="5245500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5"/>
          <p:cNvSpPr/>
          <p:nvPr>
            <p:ph idx="3" type="pic"/>
          </p:nvPr>
        </p:nvSpPr>
        <p:spPr>
          <a:xfrm>
            <a:off x="11497600" y="4491975"/>
            <a:ext cx="4672200" cy="5795100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5"/>
          <p:cNvSpPr/>
          <p:nvPr>
            <p:ph idx="4" type="pic"/>
          </p:nvPr>
        </p:nvSpPr>
        <p:spPr>
          <a:xfrm>
            <a:off x="5403600" y="0"/>
            <a:ext cx="5122200" cy="2943900"/>
          </a:xfrm>
          <a:prstGeom prst="rect">
            <a:avLst/>
          </a:prstGeom>
          <a:noFill/>
          <a:ln>
            <a:noFill/>
          </a:ln>
        </p:spPr>
      </p:sp>
      <p:sp>
        <p:nvSpPr>
          <p:cNvPr id="46" name="Google Shape;46;p5"/>
          <p:cNvSpPr/>
          <p:nvPr>
            <p:ph idx="5" type="pic"/>
          </p:nvPr>
        </p:nvSpPr>
        <p:spPr>
          <a:xfrm>
            <a:off x="5418750" y="3214875"/>
            <a:ext cx="5122200" cy="7072200"/>
          </a:xfrm>
          <a:prstGeom prst="rect">
            <a:avLst/>
          </a:prstGeom>
          <a:noFill/>
          <a:ln>
            <a:noFill/>
          </a:ln>
        </p:spPr>
      </p:sp>
      <p:sp>
        <p:nvSpPr>
          <p:cNvPr id="47" name="Google Shape;47;p5"/>
          <p:cNvSpPr/>
          <p:nvPr>
            <p:ph idx="6" type="pic"/>
          </p:nvPr>
        </p:nvSpPr>
        <p:spPr>
          <a:xfrm>
            <a:off x="13125" y="5601950"/>
            <a:ext cx="5122200" cy="468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CUSTOM_3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6"/>
          <p:cNvPicPr preferRelativeResize="0"/>
          <p:nvPr/>
        </p:nvPicPr>
        <p:blipFill rotWithShape="1">
          <a:blip r:embed="rId3">
            <a:alphaModFix/>
          </a:blip>
          <a:srcRect b="0" l="0" r="9264" t="4979"/>
          <a:stretch/>
        </p:blipFill>
        <p:spPr>
          <a:xfrm>
            <a:off x="14538775" y="0"/>
            <a:ext cx="3749225" cy="56074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" name="Google Shape;51;p6"/>
          <p:cNvCxnSpPr/>
          <p:nvPr/>
        </p:nvCxnSpPr>
        <p:spPr>
          <a:xfrm rot="10800000">
            <a:off x="225" y="9277350"/>
            <a:ext cx="18264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2" name="Google Shape;52;p6"/>
          <p:cNvPicPr preferRelativeResize="0"/>
          <p:nvPr/>
        </p:nvPicPr>
        <p:blipFill rotWithShape="1">
          <a:blip r:embed="rId4">
            <a:alphaModFix/>
          </a:blip>
          <a:srcRect b="0" l="0" r="10104" t="0"/>
          <a:stretch/>
        </p:blipFill>
        <p:spPr>
          <a:xfrm>
            <a:off x="13108775" y="2765950"/>
            <a:ext cx="5179223" cy="515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92975" y="1392225"/>
            <a:ext cx="3519473" cy="18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_4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" name="Google Shape;56;p7"/>
          <p:cNvCxnSpPr/>
          <p:nvPr/>
        </p:nvCxnSpPr>
        <p:spPr>
          <a:xfrm rot="10800000">
            <a:off x="11260600" y="38775"/>
            <a:ext cx="0" cy="10258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7"/>
          <p:cNvCxnSpPr/>
          <p:nvPr/>
        </p:nvCxnSpPr>
        <p:spPr>
          <a:xfrm rot="10800000">
            <a:off x="-100" y="1505825"/>
            <a:ext cx="183918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8" name="Google Shape;58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16738" y="1775961"/>
            <a:ext cx="4207049" cy="5038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7"/>
          <p:cNvPicPr preferRelativeResize="0"/>
          <p:nvPr/>
        </p:nvPicPr>
        <p:blipFill rotWithShape="1">
          <a:blip r:embed="rId4">
            <a:alphaModFix/>
          </a:blip>
          <a:srcRect b="48156" l="0" r="0" t="0"/>
          <a:stretch/>
        </p:blipFill>
        <p:spPr>
          <a:xfrm>
            <a:off x="6944950" y="8853355"/>
            <a:ext cx="3952123" cy="143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7"/>
          <p:cNvPicPr preferRelativeResize="0"/>
          <p:nvPr/>
        </p:nvPicPr>
        <p:blipFill rotWithShape="1">
          <a:blip r:embed="rId5">
            <a:alphaModFix/>
          </a:blip>
          <a:srcRect b="0" l="0" r="0" t="74331"/>
          <a:stretch/>
        </p:blipFill>
        <p:spPr>
          <a:xfrm>
            <a:off x="12874650" y="-1"/>
            <a:ext cx="3952101" cy="1163274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7"/>
          <p:cNvSpPr/>
          <p:nvPr>
            <p:ph idx="2" type="pic"/>
          </p:nvPr>
        </p:nvSpPr>
        <p:spPr>
          <a:xfrm>
            <a:off x="11260600" y="7084750"/>
            <a:ext cx="7119300" cy="3205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1">
  <p:cSld name="CUSTOM_4_1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8"/>
          <p:cNvSpPr/>
          <p:nvPr/>
        </p:nvSpPr>
        <p:spPr>
          <a:xfrm>
            <a:off x="9144000" y="8075"/>
            <a:ext cx="9146797" cy="10328029"/>
          </a:xfrm>
          <a:custGeom>
            <a:rect b="b" l="l" r="r" t="t"/>
            <a:pathLst>
              <a:path extrusionOk="0" h="2905212" w="2784413">
                <a:moveTo>
                  <a:pt x="0" y="0"/>
                </a:moveTo>
                <a:lnTo>
                  <a:pt x="2784413" y="0"/>
                </a:lnTo>
                <a:lnTo>
                  <a:pt x="2784413" y="2905212"/>
                </a:lnTo>
                <a:lnTo>
                  <a:pt x="0" y="290521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65" name="Google Shape;65;p8"/>
          <p:cNvCxnSpPr/>
          <p:nvPr/>
        </p:nvCxnSpPr>
        <p:spPr>
          <a:xfrm rot="10800000">
            <a:off x="853150" y="10625"/>
            <a:ext cx="0" cy="103293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6" name="Google Shape;66;p8"/>
          <p:cNvCxnSpPr/>
          <p:nvPr/>
        </p:nvCxnSpPr>
        <p:spPr>
          <a:xfrm rot="10800000">
            <a:off x="-65700" y="9258300"/>
            <a:ext cx="92097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67" name="Google Shape;67;p8"/>
          <p:cNvPicPr preferRelativeResize="0"/>
          <p:nvPr/>
        </p:nvPicPr>
        <p:blipFill rotWithShape="1">
          <a:blip r:embed="rId3">
            <a:alphaModFix/>
          </a:blip>
          <a:srcRect b="28160" l="0" r="0" t="0"/>
          <a:stretch/>
        </p:blipFill>
        <p:spPr>
          <a:xfrm>
            <a:off x="11205300" y="8250775"/>
            <a:ext cx="5298862" cy="2089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8"/>
          <p:cNvPicPr preferRelativeResize="0"/>
          <p:nvPr/>
        </p:nvPicPr>
        <p:blipFill rotWithShape="1">
          <a:blip r:embed="rId4">
            <a:alphaModFix/>
          </a:blip>
          <a:srcRect b="0" l="0" r="0" t="7791"/>
          <a:stretch/>
        </p:blipFill>
        <p:spPr>
          <a:xfrm>
            <a:off x="10969125" y="0"/>
            <a:ext cx="5771203" cy="3728977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8"/>
          <p:cNvSpPr/>
          <p:nvPr>
            <p:ph idx="2" type="pic"/>
          </p:nvPr>
        </p:nvSpPr>
        <p:spPr>
          <a:xfrm>
            <a:off x="10250775" y="969700"/>
            <a:ext cx="7119300" cy="8051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2">
  <p:cSld name="CUSTOM_4_1_1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2" name="Google Shape;72;p9"/>
          <p:cNvGrpSpPr/>
          <p:nvPr/>
        </p:nvGrpSpPr>
        <p:grpSpPr>
          <a:xfrm>
            <a:off x="6416500" y="-73548"/>
            <a:ext cx="5454986" cy="10360550"/>
            <a:chOff x="19050" y="74"/>
            <a:chExt cx="7273315" cy="14802900"/>
          </a:xfrm>
        </p:grpSpPr>
        <p:cxnSp>
          <p:nvCxnSpPr>
            <p:cNvPr id="73" name="Google Shape;73;p9"/>
            <p:cNvCxnSpPr/>
            <p:nvPr/>
          </p:nvCxnSpPr>
          <p:spPr>
            <a:xfrm rot="10800000">
              <a:off x="19050" y="74"/>
              <a:ext cx="0" cy="14802900"/>
            </a:xfrm>
            <a:prstGeom prst="straightConnector1">
              <a:avLst/>
            </a:prstGeom>
            <a:noFill/>
            <a:ln cap="flat" cmpd="sng" w="38100">
              <a:solidFill>
                <a:srgbClr val="D1D0CB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" name="Google Shape;74;p9"/>
            <p:cNvCxnSpPr/>
            <p:nvPr/>
          </p:nvCxnSpPr>
          <p:spPr>
            <a:xfrm rot="10800000">
              <a:off x="7292365" y="74"/>
              <a:ext cx="0" cy="14802900"/>
            </a:xfrm>
            <a:prstGeom prst="straightConnector1">
              <a:avLst/>
            </a:prstGeom>
            <a:noFill/>
            <a:ln cap="flat" cmpd="sng" w="38100">
              <a:solidFill>
                <a:srgbClr val="D1D0CB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75" name="Google Shape;75;p9"/>
          <p:cNvSpPr/>
          <p:nvPr/>
        </p:nvSpPr>
        <p:spPr>
          <a:xfrm>
            <a:off x="7099847" y="3245122"/>
            <a:ext cx="4088308" cy="3796757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CD2424"/>
          </a:solidFill>
          <a:ln>
            <a:noFill/>
          </a:ln>
        </p:spPr>
      </p:sp>
      <p:sp>
        <p:nvSpPr>
          <p:cNvPr id="76" name="Google Shape;76;p9"/>
          <p:cNvSpPr/>
          <p:nvPr>
            <p:ph idx="2" type="pic"/>
          </p:nvPr>
        </p:nvSpPr>
        <p:spPr>
          <a:xfrm>
            <a:off x="0" y="545325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9"/>
          <p:cNvSpPr/>
          <p:nvPr>
            <p:ph idx="3" type="pic"/>
          </p:nvPr>
        </p:nvSpPr>
        <p:spPr>
          <a:xfrm>
            <a:off x="-3350" y="5064163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9"/>
          <p:cNvSpPr/>
          <p:nvPr>
            <p:ph idx="4" type="pic"/>
          </p:nvPr>
        </p:nvSpPr>
        <p:spPr>
          <a:xfrm>
            <a:off x="11885725" y="545325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9" name="Google Shape;79;p9"/>
          <p:cNvSpPr/>
          <p:nvPr>
            <p:ph idx="5" type="pic"/>
          </p:nvPr>
        </p:nvSpPr>
        <p:spPr>
          <a:xfrm>
            <a:off x="11882375" y="5064163"/>
            <a:ext cx="6405600" cy="3080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3">
  <p:cSld name="CUSTOM_4_1_1_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0"/>
          <p:cNvSpPr/>
          <p:nvPr/>
        </p:nvSpPr>
        <p:spPr>
          <a:xfrm>
            <a:off x="9618402" y="1195153"/>
            <a:ext cx="5766716" cy="7897995"/>
          </a:xfrm>
          <a:custGeom>
            <a:rect b="b" l="l" r="r" t="t"/>
            <a:pathLst>
              <a:path extrusionOk="0" h="2079788" w="1518556">
                <a:moveTo>
                  <a:pt x="0" y="0"/>
                </a:moveTo>
                <a:lnTo>
                  <a:pt x="1518556" y="0"/>
                </a:lnTo>
                <a:lnTo>
                  <a:pt x="1518556" y="2079788"/>
                </a:lnTo>
                <a:lnTo>
                  <a:pt x="0" y="2079788"/>
                </a:lnTo>
                <a:close/>
              </a:path>
            </a:pathLst>
          </a:custGeom>
          <a:solidFill>
            <a:srgbClr val="F8F5EC"/>
          </a:solidFill>
          <a:ln>
            <a:noFill/>
          </a:ln>
        </p:spPr>
      </p:sp>
      <p:grpSp>
        <p:nvGrpSpPr>
          <p:cNvPr id="83" name="Google Shape;83;p10"/>
          <p:cNvGrpSpPr/>
          <p:nvPr/>
        </p:nvGrpSpPr>
        <p:grpSpPr>
          <a:xfrm>
            <a:off x="2909622" y="1050491"/>
            <a:ext cx="5765972" cy="8041834"/>
            <a:chOff x="0" y="-38100"/>
            <a:chExt cx="1518600" cy="2118000"/>
          </a:xfrm>
        </p:grpSpPr>
        <p:sp>
          <p:nvSpPr>
            <p:cNvPr id="84" name="Google Shape;84;p10"/>
            <p:cNvSpPr/>
            <p:nvPr/>
          </p:nvSpPr>
          <p:spPr>
            <a:xfrm>
              <a:off x="0" y="0"/>
              <a:ext cx="1518556" cy="2079788"/>
            </a:xfrm>
            <a:custGeom>
              <a:rect b="b" l="l" r="r" t="t"/>
              <a:pathLst>
                <a:path extrusionOk="0" h="2079788" w="1518556">
                  <a:moveTo>
                    <a:pt x="0" y="0"/>
                  </a:moveTo>
                  <a:lnTo>
                    <a:pt x="1518556" y="0"/>
                  </a:lnTo>
                  <a:lnTo>
                    <a:pt x="1518556" y="2079788"/>
                  </a:lnTo>
                  <a:lnTo>
                    <a:pt x="0" y="20797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 cmpd="sng" w="28575">
              <a:solidFill>
                <a:srgbClr val="090147">
                  <a:alpha val="6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85" name="Google Shape;85;p10"/>
            <p:cNvSpPr txBox="1"/>
            <p:nvPr/>
          </p:nvSpPr>
          <p:spPr>
            <a:xfrm>
              <a:off x="0" y="-38100"/>
              <a:ext cx="1518600" cy="211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tic Didone"/>
              <a:buNone/>
              <a:defRPr i="0" sz="4400" u="none" cap="none" strike="noStrike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Char char="•"/>
              <a:defRPr i="0" sz="3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Char char="–"/>
              <a:defRPr i="0" sz="2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•"/>
              <a:defRPr i="0" sz="2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–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»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mc:AlternateContent>
    <mc:Choice Requires="p14">
      <p:transition spd="slow" p14:dur="1000">
        <p:push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16.png"/><Relationship Id="rId5" Type="http://schemas.openxmlformats.org/officeDocument/2006/relationships/image" Target="../media/image21.png"/><Relationship Id="rId6" Type="http://schemas.openxmlformats.org/officeDocument/2006/relationships/image" Target="../media/image2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Relationship Id="rId4" Type="http://schemas.openxmlformats.org/officeDocument/2006/relationships/image" Target="../media/image40.png"/><Relationship Id="rId5" Type="http://schemas.openxmlformats.org/officeDocument/2006/relationships/image" Target="../media/image33.png"/><Relationship Id="rId6" Type="http://schemas.openxmlformats.org/officeDocument/2006/relationships/image" Target="../media/image2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image" Target="../media/image3.png"/><Relationship Id="rId5" Type="http://schemas.openxmlformats.org/officeDocument/2006/relationships/image" Target="../media/image31.png"/><Relationship Id="rId6" Type="http://schemas.openxmlformats.org/officeDocument/2006/relationships/image" Target="../media/image12.png"/><Relationship Id="rId7" Type="http://schemas.openxmlformats.org/officeDocument/2006/relationships/image" Target="../media/image8.png"/><Relationship Id="rId8" Type="http://schemas.openxmlformats.org/officeDocument/2006/relationships/image" Target="../media/image4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Relationship Id="rId4" Type="http://schemas.openxmlformats.org/officeDocument/2006/relationships/image" Target="../media/image3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Relationship Id="rId4" Type="http://schemas.openxmlformats.org/officeDocument/2006/relationships/image" Target="../media/image40.png"/><Relationship Id="rId5" Type="http://schemas.openxmlformats.org/officeDocument/2006/relationships/image" Target="../media/image33.png"/><Relationship Id="rId6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7" name="Google Shape;137;p17"/>
          <p:cNvCxnSpPr/>
          <p:nvPr/>
        </p:nvCxnSpPr>
        <p:spPr>
          <a:xfrm rot="10800000">
            <a:off x="11260600" y="38775"/>
            <a:ext cx="0" cy="10258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8" name="Google Shape;138;p17"/>
          <p:cNvCxnSpPr/>
          <p:nvPr/>
        </p:nvCxnSpPr>
        <p:spPr>
          <a:xfrm rot="10800000">
            <a:off x="-100" y="1505825"/>
            <a:ext cx="183918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39" name="Google Shape;13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24125" y="1848375"/>
            <a:ext cx="6334875" cy="7587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7"/>
          <p:cNvPicPr preferRelativeResize="0"/>
          <p:nvPr/>
        </p:nvPicPr>
        <p:blipFill rotWithShape="1">
          <a:blip r:embed="rId4">
            <a:alphaModFix/>
          </a:blip>
          <a:srcRect b="48156" l="0" r="0" t="0"/>
          <a:stretch/>
        </p:blipFill>
        <p:spPr>
          <a:xfrm>
            <a:off x="6944950" y="8853355"/>
            <a:ext cx="3952123" cy="143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7"/>
          <p:cNvPicPr preferRelativeResize="0"/>
          <p:nvPr/>
        </p:nvPicPr>
        <p:blipFill rotWithShape="1">
          <a:blip r:embed="rId5">
            <a:alphaModFix/>
          </a:blip>
          <a:srcRect b="0" l="0" r="0" t="74331"/>
          <a:stretch/>
        </p:blipFill>
        <p:spPr>
          <a:xfrm>
            <a:off x="12874650" y="-1"/>
            <a:ext cx="3952101" cy="1163274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7"/>
          <p:cNvSpPr/>
          <p:nvPr/>
        </p:nvSpPr>
        <p:spPr>
          <a:xfrm>
            <a:off x="359525" y="6324438"/>
            <a:ext cx="10390695" cy="1162464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F1C232"/>
          </a:solidFill>
          <a:ln>
            <a:noFill/>
          </a:ln>
        </p:spPr>
      </p:sp>
      <p:sp>
        <p:nvSpPr>
          <p:cNvPr id="143" name="Google Shape;143;p17"/>
          <p:cNvSpPr txBox="1"/>
          <p:nvPr/>
        </p:nvSpPr>
        <p:spPr>
          <a:xfrm>
            <a:off x="408350" y="6458863"/>
            <a:ext cx="102522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Workshop 2: Elevator Pitch</a:t>
            </a:r>
            <a:endParaRPr sz="100"/>
          </a:p>
        </p:txBody>
      </p:sp>
      <p:sp>
        <p:nvSpPr>
          <p:cNvPr id="144" name="Google Shape;144;p17"/>
          <p:cNvSpPr txBox="1"/>
          <p:nvPr/>
        </p:nvSpPr>
        <p:spPr>
          <a:xfrm>
            <a:off x="-117525" y="3919063"/>
            <a:ext cx="11344800" cy="25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Storyhouse</a:t>
            </a:r>
            <a:endParaRPr sz="16500"/>
          </a:p>
        </p:txBody>
      </p:sp>
      <p:pic>
        <p:nvPicPr>
          <p:cNvPr id="145" name="Google Shape;145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6950" y="251825"/>
            <a:ext cx="5272049" cy="105682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7"/>
          <p:cNvSpPr txBox="1"/>
          <p:nvPr/>
        </p:nvSpPr>
        <p:spPr>
          <a:xfrm>
            <a:off x="408350" y="2884750"/>
            <a:ext cx="113448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Welcome to</a:t>
            </a:r>
            <a:endParaRPr sz="10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6"/>
          <p:cNvSpPr txBox="1"/>
          <p:nvPr/>
        </p:nvSpPr>
        <p:spPr>
          <a:xfrm>
            <a:off x="1607853" y="4545500"/>
            <a:ext cx="15072300" cy="4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sp>
        <p:nvSpPr>
          <p:cNvPr id="257" name="Google Shape;257;p26"/>
          <p:cNvSpPr/>
          <p:nvPr/>
        </p:nvSpPr>
        <p:spPr>
          <a:xfrm>
            <a:off x="3779200" y="5744375"/>
            <a:ext cx="970500" cy="970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58" name="Google Shape;258;p26"/>
          <p:cNvSpPr/>
          <p:nvPr/>
        </p:nvSpPr>
        <p:spPr>
          <a:xfrm>
            <a:off x="9989325" y="8953775"/>
            <a:ext cx="970500" cy="970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59" name="Google Shape;259;p26"/>
          <p:cNvSpPr/>
          <p:nvPr/>
        </p:nvSpPr>
        <p:spPr>
          <a:xfrm>
            <a:off x="6984650" y="8815025"/>
            <a:ext cx="970500" cy="970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0" name="Google Shape;260;p26"/>
          <p:cNvSpPr/>
          <p:nvPr/>
        </p:nvSpPr>
        <p:spPr>
          <a:xfrm>
            <a:off x="4749700" y="7844525"/>
            <a:ext cx="970500" cy="970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1" name="Google Shape;261;p26"/>
          <p:cNvSpPr/>
          <p:nvPr/>
        </p:nvSpPr>
        <p:spPr>
          <a:xfrm>
            <a:off x="5317450" y="3575000"/>
            <a:ext cx="970500" cy="970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2" name="Google Shape;262;p26"/>
          <p:cNvSpPr/>
          <p:nvPr/>
        </p:nvSpPr>
        <p:spPr>
          <a:xfrm>
            <a:off x="10959825" y="4052300"/>
            <a:ext cx="970500" cy="970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3" name="Google Shape;263;p26"/>
          <p:cNvSpPr/>
          <p:nvPr/>
        </p:nvSpPr>
        <p:spPr>
          <a:xfrm>
            <a:off x="8128025" y="2825400"/>
            <a:ext cx="970500" cy="970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4" name="Google Shape;264;p26"/>
          <p:cNvSpPr/>
          <p:nvPr/>
        </p:nvSpPr>
        <p:spPr>
          <a:xfrm>
            <a:off x="12040975" y="6465950"/>
            <a:ext cx="970500" cy="970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65" name="Google Shape;265;p26"/>
          <p:cNvCxnSpPr>
            <a:stCxn id="260" idx="7"/>
            <a:endCxn id="262" idx="3"/>
          </p:cNvCxnSpPr>
          <p:nvPr/>
        </p:nvCxnSpPr>
        <p:spPr>
          <a:xfrm flipH="1" rot="10800000">
            <a:off x="5578074" y="4880751"/>
            <a:ext cx="5523900" cy="3105900"/>
          </a:xfrm>
          <a:prstGeom prst="straightConnector1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66" name="Google Shape;266;p26"/>
          <p:cNvSpPr txBox="1"/>
          <p:nvPr/>
        </p:nvSpPr>
        <p:spPr>
          <a:xfrm rot="-1898621">
            <a:off x="7611649" y="5376701"/>
            <a:ext cx="2800803" cy="7519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red bull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67" name="Google Shape;267;p26"/>
          <p:cNvCxnSpPr>
            <a:stCxn id="259" idx="0"/>
            <a:endCxn id="261" idx="4"/>
          </p:cNvCxnSpPr>
          <p:nvPr/>
        </p:nvCxnSpPr>
        <p:spPr>
          <a:xfrm rot="10800000">
            <a:off x="5802800" y="4545425"/>
            <a:ext cx="1667100" cy="4269600"/>
          </a:xfrm>
          <a:prstGeom prst="straightConnector1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68" name="Google Shape;268;p26"/>
          <p:cNvSpPr txBox="1"/>
          <p:nvPr/>
        </p:nvSpPr>
        <p:spPr>
          <a:xfrm rot="4068598">
            <a:off x="5757265" y="5554187"/>
            <a:ext cx="1667285" cy="6716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red ball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69" name="Google Shape;269;p26"/>
          <p:cNvCxnSpPr>
            <a:stCxn id="258" idx="7"/>
            <a:endCxn id="264" idx="3"/>
          </p:cNvCxnSpPr>
          <p:nvPr/>
        </p:nvCxnSpPr>
        <p:spPr>
          <a:xfrm flipH="1" rot="10800000">
            <a:off x="10817699" y="7294401"/>
            <a:ext cx="1365300" cy="1801500"/>
          </a:xfrm>
          <a:prstGeom prst="straightConnector1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70" name="Google Shape;270;p26"/>
          <p:cNvSpPr txBox="1"/>
          <p:nvPr/>
        </p:nvSpPr>
        <p:spPr>
          <a:xfrm>
            <a:off x="11435175" y="8097775"/>
            <a:ext cx="1365300" cy="126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bread 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bowl</a:t>
            </a:r>
            <a:endParaRPr sz="3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1" name="Google Shape;271;p26"/>
          <p:cNvSpPr/>
          <p:nvPr/>
        </p:nvSpPr>
        <p:spPr>
          <a:xfrm>
            <a:off x="10728375" y="1998300"/>
            <a:ext cx="2778900" cy="1797600"/>
          </a:xfrm>
          <a:prstGeom prst="wedgeEllipseCallout">
            <a:avLst>
              <a:gd fmla="val -20833" name="adj1"/>
              <a:gd fmla="val 62500" name="adj2"/>
            </a:avLst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latin typeface="Open Sans"/>
                <a:ea typeface="Open Sans"/>
                <a:cs typeface="Open Sans"/>
                <a:sym typeface="Open Sans"/>
              </a:rPr>
              <a:t>red bull!</a:t>
            </a:r>
            <a:endParaRPr sz="36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2" name="Google Shape;272;p26"/>
          <p:cNvSpPr/>
          <p:nvPr/>
        </p:nvSpPr>
        <p:spPr>
          <a:xfrm>
            <a:off x="12183000" y="5022800"/>
            <a:ext cx="2778900" cy="1261500"/>
          </a:xfrm>
          <a:prstGeom prst="wedgeEllipseCallout">
            <a:avLst>
              <a:gd fmla="val -23654" name="adj1"/>
              <a:gd fmla="val 74514" name="adj2"/>
            </a:avLst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/>
              <a:t>bread bowl!</a:t>
            </a:r>
            <a:endParaRPr sz="2700"/>
          </a:p>
        </p:txBody>
      </p:sp>
      <p:sp>
        <p:nvSpPr>
          <p:cNvPr id="273" name="Google Shape;273;p26"/>
          <p:cNvSpPr/>
          <p:nvPr/>
        </p:nvSpPr>
        <p:spPr>
          <a:xfrm>
            <a:off x="5009425" y="1568425"/>
            <a:ext cx="2778900" cy="1797600"/>
          </a:xfrm>
          <a:prstGeom prst="wedgeEllipseCallout">
            <a:avLst>
              <a:gd fmla="val -20833" name="adj1"/>
              <a:gd fmla="val 62500" name="adj2"/>
            </a:avLst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latin typeface="Open Sans"/>
                <a:ea typeface="Open Sans"/>
                <a:cs typeface="Open Sans"/>
                <a:sym typeface="Open Sans"/>
              </a:rPr>
              <a:t>red ball!</a:t>
            </a:r>
            <a:endParaRPr sz="36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4" name="Google Shape;274;p26"/>
          <p:cNvSpPr txBox="1"/>
          <p:nvPr/>
        </p:nvSpPr>
        <p:spPr>
          <a:xfrm>
            <a:off x="3259350" y="388950"/>
            <a:ext cx="11769300" cy="9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Goal: </a:t>
            </a:r>
            <a:r>
              <a:rPr lang="en-US" sz="4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pass all three objects without losing them!</a:t>
            </a:r>
            <a:endParaRPr sz="4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6525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819725" y="0"/>
            <a:ext cx="4468275" cy="3977389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8"/>
          <p:cNvSpPr txBox="1"/>
          <p:nvPr/>
        </p:nvSpPr>
        <p:spPr>
          <a:xfrm>
            <a:off x="4940100" y="4083438"/>
            <a:ext cx="8407800" cy="27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Headlines</a:t>
            </a:r>
            <a:endParaRPr sz="14499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  <a:p>
            <a:pPr indent="0" lvl="0" marL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>
                <a:solidFill>
                  <a:schemeClr val="lt1"/>
                </a:solidFill>
                <a:latin typeface="Antic Didone"/>
                <a:ea typeface="Antic Didone"/>
                <a:cs typeface="Antic Didone"/>
                <a:sym typeface="Antic Didone"/>
              </a:rPr>
              <a:t>Skill: Thinking On Your Feet</a:t>
            </a:r>
            <a:endParaRPr i="1" sz="14499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154" name="Google Shape;154;p18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5" name="Google Shape;155;p18"/>
          <p:cNvCxnSpPr>
            <a:endCxn id="156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7" name="Google Shape;157;p18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8" name="Google Shape;158;p18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9" name="Google Shape;159;p18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56" name="Google Shape;156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8125" y="0"/>
            <a:ext cx="3463551" cy="7979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9"/>
          <p:cNvSpPr/>
          <p:nvPr/>
        </p:nvSpPr>
        <p:spPr>
          <a:xfrm>
            <a:off x="2508450" y="1310150"/>
            <a:ext cx="13271100" cy="1698300"/>
          </a:xfrm>
          <a:prstGeom prst="wedgeRoundRectCallout">
            <a:avLst>
              <a:gd fmla="val -20272" name="adj1"/>
              <a:gd fmla="val 91430" name="adj2"/>
              <a:gd fmla="val 0" name="adj3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700">
                <a:latin typeface="Open Sans"/>
                <a:ea typeface="Open Sans"/>
                <a:cs typeface="Open Sans"/>
                <a:sym typeface="Open Sans"/>
              </a:rPr>
              <a:t>“Bear bites forest ranger in National </a:t>
            </a:r>
            <a:r>
              <a:rPr b="1" lang="en-US" sz="4700" u="sng">
                <a:latin typeface="Open Sans"/>
                <a:ea typeface="Open Sans"/>
                <a:cs typeface="Open Sans"/>
                <a:sym typeface="Open Sans"/>
              </a:rPr>
              <a:t>Park</a:t>
            </a:r>
            <a:r>
              <a:rPr lang="en-US" sz="4700">
                <a:latin typeface="Open Sans"/>
                <a:ea typeface="Open Sans"/>
                <a:cs typeface="Open Sans"/>
                <a:sym typeface="Open Sans"/>
              </a:rPr>
              <a:t>.”</a:t>
            </a:r>
            <a:endParaRPr sz="47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6" name="Google Shape;166;p19"/>
          <p:cNvSpPr/>
          <p:nvPr/>
        </p:nvSpPr>
        <p:spPr>
          <a:xfrm>
            <a:off x="2508450" y="3985750"/>
            <a:ext cx="13271100" cy="1698300"/>
          </a:xfrm>
          <a:prstGeom prst="wedgeRoundRectCallout">
            <a:avLst>
              <a:gd fmla="val -20638" name="adj1"/>
              <a:gd fmla="val 102458" name="adj2"/>
              <a:gd fmla="val 0" name="adj3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700">
                <a:latin typeface="Open Sans"/>
                <a:ea typeface="Open Sans"/>
                <a:cs typeface="Open Sans"/>
                <a:sym typeface="Open Sans"/>
              </a:rPr>
              <a:t>“</a:t>
            </a:r>
            <a:r>
              <a:rPr b="1" lang="en-US" sz="4700">
                <a:latin typeface="Open Sans"/>
                <a:ea typeface="Open Sans"/>
                <a:cs typeface="Open Sans"/>
                <a:sym typeface="Open Sans"/>
              </a:rPr>
              <a:t>Park</a:t>
            </a:r>
            <a:r>
              <a:rPr lang="en-US" sz="4700">
                <a:latin typeface="Open Sans"/>
                <a:ea typeface="Open Sans"/>
                <a:cs typeface="Open Sans"/>
                <a:sym typeface="Open Sans"/>
              </a:rPr>
              <a:t> gets new swing set; children </a:t>
            </a:r>
            <a:r>
              <a:rPr b="1" lang="en-US" sz="4700" u="sng">
                <a:latin typeface="Open Sans"/>
                <a:ea typeface="Open Sans"/>
                <a:cs typeface="Open Sans"/>
                <a:sym typeface="Open Sans"/>
              </a:rPr>
              <a:t>happy</a:t>
            </a:r>
            <a:r>
              <a:rPr lang="en-US" sz="4700">
                <a:latin typeface="Open Sans"/>
                <a:ea typeface="Open Sans"/>
                <a:cs typeface="Open Sans"/>
                <a:sym typeface="Open Sans"/>
              </a:rPr>
              <a:t>.”</a:t>
            </a:r>
            <a:endParaRPr sz="47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7" name="Google Shape;167;p19"/>
          <p:cNvSpPr/>
          <p:nvPr/>
        </p:nvSpPr>
        <p:spPr>
          <a:xfrm>
            <a:off x="2508450" y="6904025"/>
            <a:ext cx="13271100" cy="1698300"/>
          </a:xfrm>
          <a:prstGeom prst="wedgeRoundRectCallout">
            <a:avLst>
              <a:gd fmla="val -19724" name="adj1"/>
              <a:gd fmla="val 102054" name="adj2"/>
              <a:gd fmla="val 0" name="adj3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00">
                <a:latin typeface="Open Sans"/>
                <a:ea typeface="Open Sans"/>
                <a:cs typeface="Open Sans"/>
                <a:sym typeface="Open Sans"/>
              </a:rPr>
              <a:t>“</a:t>
            </a:r>
            <a:r>
              <a:rPr b="1" lang="en-US" sz="4300">
                <a:latin typeface="Open Sans"/>
                <a:ea typeface="Open Sans"/>
                <a:cs typeface="Open Sans"/>
                <a:sym typeface="Open Sans"/>
              </a:rPr>
              <a:t>Happy</a:t>
            </a:r>
            <a:r>
              <a:rPr lang="en-US" sz="4300">
                <a:latin typeface="Open Sans"/>
                <a:ea typeface="Open Sans"/>
                <a:cs typeface="Open Sans"/>
                <a:sym typeface="Open Sans"/>
              </a:rPr>
              <a:t> babies 10% more productive, study </a:t>
            </a:r>
            <a:r>
              <a:rPr b="1" lang="en-US" sz="4300" u="sng">
                <a:latin typeface="Open Sans"/>
                <a:ea typeface="Open Sans"/>
                <a:cs typeface="Open Sans"/>
                <a:sym typeface="Open Sans"/>
              </a:rPr>
              <a:t>says</a:t>
            </a:r>
            <a:r>
              <a:rPr lang="en-US" sz="4300">
                <a:latin typeface="Open Sans"/>
                <a:ea typeface="Open Sans"/>
                <a:cs typeface="Open Sans"/>
                <a:sym typeface="Open Sans"/>
              </a:rPr>
              <a:t>.”</a:t>
            </a:r>
            <a:endParaRPr sz="43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8" name="Google Shape;168;p19"/>
          <p:cNvSpPr txBox="1"/>
          <p:nvPr/>
        </p:nvSpPr>
        <p:spPr>
          <a:xfrm>
            <a:off x="5033100" y="322825"/>
            <a:ext cx="82218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Goal: </a:t>
            </a:r>
            <a:r>
              <a:rPr lang="en-US" sz="4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quick, confident responses!</a:t>
            </a:r>
            <a:endParaRPr sz="4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0"/>
          <p:cNvPicPr preferRelativeResize="0"/>
          <p:nvPr/>
        </p:nvPicPr>
        <p:blipFill rotWithShape="1">
          <a:blip r:embed="rId4">
            <a:alphaModFix/>
          </a:blip>
          <a:srcRect b="0" l="0" r="9264" t="4979"/>
          <a:stretch/>
        </p:blipFill>
        <p:spPr>
          <a:xfrm>
            <a:off x="14538775" y="0"/>
            <a:ext cx="3749225" cy="5607475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0"/>
          <p:cNvSpPr txBox="1"/>
          <p:nvPr/>
        </p:nvSpPr>
        <p:spPr>
          <a:xfrm>
            <a:off x="1159498" y="8155701"/>
            <a:ext cx="53754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James Shelley</a:t>
            </a:r>
            <a:endParaRPr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cxnSp>
        <p:nvCxnSpPr>
          <p:cNvPr id="176" name="Google Shape;176;p20"/>
          <p:cNvCxnSpPr/>
          <p:nvPr/>
        </p:nvCxnSpPr>
        <p:spPr>
          <a:xfrm rot="10800000">
            <a:off x="225" y="9277350"/>
            <a:ext cx="18264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77" name="Google Shape;177;p20"/>
          <p:cNvGrpSpPr/>
          <p:nvPr/>
        </p:nvGrpSpPr>
        <p:grpSpPr>
          <a:xfrm>
            <a:off x="724625" y="3839164"/>
            <a:ext cx="12721662" cy="3912522"/>
            <a:chOff x="0" y="0"/>
            <a:chExt cx="2745406" cy="731846"/>
          </a:xfrm>
        </p:grpSpPr>
        <p:sp>
          <p:nvSpPr>
            <p:cNvPr id="178" name="Google Shape;178;p20"/>
            <p:cNvSpPr/>
            <p:nvPr/>
          </p:nvSpPr>
          <p:spPr>
            <a:xfrm>
              <a:off x="0" y="0"/>
              <a:ext cx="2745406" cy="731846"/>
            </a:xfrm>
            <a:custGeom>
              <a:rect b="b" l="l" r="r" t="t"/>
              <a:pathLst>
                <a:path extrusionOk="0" h="731846" w="2745406">
                  <a:moveTo>
                    <a:pt x="2430043" y="0"/>
                  </a:moveTo>
                  <a:lnTo>
                    <a:pt x="282407" y="0"/>
                  </a:lnTo>
                  <a:cubicBezTo>
                    <a:pt x="126426" y="0"/>
                    <a:pt x="0" y="123512"/>
                    <a:pt x="0" y="287111"/>
                  </a:cubicBezTo>
                  <a:cubicBezTo>
                    <a:pt x="0" y="406815"/>
                    <a:pt x="66279" y="501956"/>
                    <a:pt x="162037" y="546097"/>
                  </a:cubicBezTo>
                  <a:lnTo>
                    <a:pt x="162037" y="731846"/>
                  </a:lnTo>
                  <a:lnTo>
                    <a:pt x="353844" y="572379"/>
                  </a:lnTo>
                  <a:lnTo>
                    <a:pt x="2430043" y="572379"/>
                  </a:lnTo>
                  <a:cubicBezTo>
                    <a:pt x="2618957" y="572379"/>
                    <a:pt x="2745394" y="448866"/>
                    <a:pt x="2745394" y="287098"/>
                  </a:cubicBezTo>
                  <a:cubicBezTo>
                    <a:pt x="2745406" y="123512"/>
                    <a:pt x="2618957" y="0"/>
                    <a:pt x="2430043" y="0"/>
                  </a:cubicBezTo>
                  <a:close/>
                </a:path>
              </a:pathLst>
            </a:custGeom>
            <a:solidFill>
              <a:srgbClr val="F8F5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" name="Google Shape;179;p20"/>
            <p:cNvSpPr txBox="1"/>
            <p:nvPr/>
          </p:nvSpPr>
          <p:spPr>
            <a:xfrm>
              <a:off x="0" y="0"/>
              <a:ext cx="2745300" cy="54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90147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0" name="Google Shape;180;p20"/>
          <p:cNvSpPr txBox="1"/>
          <p:nvPr/>
        </p:nvSpPr>
        <p:spPr>
          <a:xfrm>
            <a:off x="1616700" y="2112325"/>
            <a:ext cx="10291800" cy="15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5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It is nothing fancy. </a:t>
            </a:r>
            <a:r>
              <a:rPr b="0" i="0" lang="en-US" sz="55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T</a:t>
            </a:r>
            <a:r>
              <a:rPr lang="en-US" sz="55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he goal is simply to explain the research </a:t>
            </a:r>
            <a:endParaRPr/>
          </a:p>
        </p:txBody>
      </p:sp>
      <p:sp>
        <p:nvSpPr>
          <p:cNvPr id="181" name="Google Shape;181;p20"/>
          <p:cNvSpPr txBox="1"/>
          <p:nvPr/>
        </p:nvSpPr>
        <p:spPr>
          <a:xfrm>
            <a:off x="1626350" y="4078013"/>
            <a:ext cx="11070600" cy="25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1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in </a:t>
            </a:r>
            <a:r>
              <a:rPr b="1" lang="en-US" sz="61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4 simple points</a:t>
            </a:r>
            <a:r>
              <a:rPr lang="en-US" sz="61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 </a:t>
            </a:r>
            <a:r>
              <a:rPr lang="en-US" sz="61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without</a:t>
            </a:r>
            <a:r>
              <a:rPr lang="en-US" sz="61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 relying on notes or a manuscript.</a:t>
            </a:r>
            <a:endParaRPr sz="1000"/>
          </a:p>
        </p:txBody>
      </p:sp>
      <p:sp>
        <p:nvSpPr>
          <p:cNvPr id="182" name="Google Shape;182;p20"/>
          <p:cNvSpPr txBox="1"/>
          <p:nvPr/>
        </p:nvSpPr>
        <p:spPr>
          <a:xfrm>
            <a:off x="1040269" y="222472"/>
            <a:ext cx="13131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“</a:t>
            </a:r>
            <a:endParaRPr/>
          </a:p>
        </p:txBody>
      </p:sp>
      <p:sp>
        <p:nvSpPr>
          <p:cNvPr id="183" name="Google Shape;183;p20"/>
          <p:cNvSpPr txBox="1"/>
          <p:nvPr/>
        </p:nvSpPr>
        <p:spPr>
          <a:xfrm>
            <a:off x="12452233" y="6696075"/>
            <a:ext cx="13131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“</a:t>
            </a:r>
            <a:endParaRPr/>
          </a:p>
        </p:txBody>
      </p:sp>
      <p:pic>
        <p:nvPicPr>
          <p:cNvPr id="184" name="Google Shape;184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68000" y="8184512"/>
            <a:ext cx="1301151" cy="570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20"/>
          <p:cNvPicPr preferRelativeResize="0"/>
          <p:nvPr/>
        </p:nvPicPr>
        <p:blipFill rotWithShape="1">
          <a:blip r:embed="rId6">
            <a:alphaModFix/>
          </a:blip>
          <a:srcRect b="0" l="0" r="10104" t="0"/>
          <a:stretch/>
        </p:blipFill>
        <p:spPr>
          <a:xfrm>
            <a:off x="13108775" y="2765950"/>
            <a:ext cx="5179223" cy="515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678775" y="1392225"/>
            <a:ext cx="3519473" cy="18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3600925" y="3615904"/>
            <a:ext cx="2751975" cy="2751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1"/>
          <p:cNvSpPr/>
          <p:nvPr/>
        </p:nvSpPr>
        <p:spPr>
          <a:xfrm>
            <a:off x="0" y="0"/>
            <a:ext cx="5122200" cy="6515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3" name="Google Shape;193;p21"/>
          <p:cNvSpPr/>
          <p:nvPr/>
        </p:nvSpPr>
        <p:spPr>
          <a:xfrm>
            <a:off x="0" y="6820425"/>
            <a:ext cx="5122200" cy="3466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4" name="Google Shape;194;p21"/>
          <p:cNvSpPr/>
          <p:nvPr/>
        </p:nvSpPr>
        <p:spPr>
          <a:xfrm>
            <a:off x="5418750" y="3214875"/>
            <a:ext cx="5122200" cy="7072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5" name="Google Shape;195;p21"/>
          <p:cNvSpPr/>
          <p:nvPr/>
        </p:nvSpPr>
        <p:spPr>
          <a:xfrm>
            <a:off x="5418750" y="0"/>
            <a:ext cx="5122200" cy="2874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6" name="Google Shape;196;p21"/>
          <p:cNvSpPr txBox="1"/>
          <p:nvPr/>
        </p:nvSpPr>
        <p:spPr>
          <a:xfrm>
            <a:off x="117425" y="1138950"/>
            <a:ext cx="24420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Intro</a:t>
            </a:r>
            <a:endParaRPr sz="4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97" name="Google Shape;197;p21"/>
          <p:cNvSpPr txBox="1"/>
          <p:nvPr/>
        </p:nvSpPr>
        <p:spPr>
          <a:xfrm>
            <a:off x="487050" y="2122650"/>
            <a:ext cx="4148100" cy="2924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27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2900"/>
              <a:buFont typeface="Open Sans"/>
              <a:buChar char="●"/>
            </a:pPr>
            <a:r>
              <a:rPr lang="en-US" sz="38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What is the issue? </a:t>
            </a:r>
            <a:endParaRPr sz="38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27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2900"/>
              <a:buFont typeface="Open Sans"/>
              <a:buChar char="●"/>
            </a:pPr>
            <a:r>
              <a:rPr lang="en-US" sz="38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What do researchers want to know?</a:t>
            </a:r>
            <a:endParaRPr sz="38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8" name="Google Shape;198;p21"/>
          <p:cNvSpPr txBox="1"/>
          <p:nvPr/>
        </p:nvSpPr>
        <p:spPr>
          <a:xfrm>
            <a:off x="302260" y="7769475"/>
            <a:ext cx="45177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Methods</a:t>
            </a:r>
            <a:endParaRPr sz="4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99" name="Google Shape;199;p21"/>
          <p:cNvSpPr txBox="1"/>
          <p:nvPr/>
        </p:nvSpPr>
        <p:spPr>
          <a:xfrm>
            <a:off x="302262" y="8753175"/>
            <a:ext cx="4148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What did they do?</a:t>
            </a:r>
            <a:endParaRPr sz="38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0" name="Google Shape;200;p21"/>
          <p:cNvSpPr txBox="1"/>
          <p:nvPr/>
        </p:nvSpPr>
        <p:spPr>
          <a:xfrm>
            <a:off x="5721010" y="652950"/>
            <a:ext cx="45177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Results</a:t>
            </a:r>
            <a:endParaRPr sz="4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01" name="Google Shape;201;p21"/>
          <p:cNvSpPr txBox="1"/>
          <p:nvPr/>
        </p:nvSpPr>
        <p:spPr>
          <a:xfrm>
            <a:off x="5720998" y="1636650"/>
            <a:ext cx="4820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What did they find?</a:t>
            </a:r>
            <a:endParaRPr sz="38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2" name="Google Shape;202;p21"/>
          <p:cNvSpPr txBox="1"/>
          <p:nvPr/>
        </p:nvSpPr>
        <p:spPr>
          <a:xfrm>
            <a:off x="5872210" y="4361700"/>
            <a:ext cx="45177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Discussion</a:t>
            </a:r>
            <a:endParaRPr sz="4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03" name="Google Shape;203;p21"/>
          <p:cNvSpPr txBox="1"/>
          <p:nvPr/>
        </p:nvSpPr>
        <p:spPr>
          <a:xfrm>
            <a:off x="5872212" y="5345400"/>
            <a:ext cx="41481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What does the </a:t>
            </a:r>
            <a:r>
              <a:rPr lang="en-US" sz="38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research</a:t>
            </a:r>
            <a:r>
              <a:rPr lang="en-US" sz="38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 mean?</a:t>
            </a:r>
            <a:endParaRPr sz="38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4" name="Google Shape;204;p21"/>
          <p:cNvSpPr txBox="1"/>
          <p:nvPr/>
        </p:nvSpPr>
        <p:spPr>
          <a:xfrm>
            <a:off x="12746625" y="396900"/>
            <a:ext cx="2164800" cy="94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599">
                <a:solidFill>
                  <a:schemeClr val="dk2"/>
                </a:solidFill>
                <a:latin typeface="Antic Didone"/>
                <a:ea typeface="Antic Didone"/>
                <a:cs typeface="Antic Didone"/>
                <a:sym typeface="Antic Didone"/>
              </a:rPr>
              <a:t>I</a:t>
            </a:r>
            <a:endParaRPr b="1" sz="12599">
              <a:solidFill>
                <a:schemeClr val="dk2"/>
              </a:solidFill>
              <a:latin typeface="Antic Didone"/>
              <a:ea typeface="Antic Didone"/>
              <a:cs typeface="Antic Didone"/>
              <a:sym typeface="Antic Didone"/>
            </a:endParaRPr>
          </a:p>
          <a:p>
            <a:pPr indent="0" lvl="0" marL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599">
                <a:solidFill>
                  <a:schemeClr val="dk2"/>
                </a:solidFill>
                <a:latin typeface="Antic Didone"/>
                <a:ea typeface="Antic Didone"/>
                <a:cs typeface="Antic Didone"/>
                <a:sym typeface="Antic Didone"/>
              </a:rPr>
              <a:t>M</a:t>
            </a:r>
            <a:endParaRPr b="1" sz="12599">
              <a:solidFill>
                <a:schemeClr val="dk2"/>
              </a:solidFill>
              <a:latin typeface="Antic Didone"/>
              <a:ea typeface="Antic Didone"/>
              <a:cs typeface="Antic Didone"/>
              <a:sym typeface="Antic Didone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599">
                <a:solidFill>
                  <a:schemeClr val="dk2"/>
                </a:solidFill>
                <a:latin typeface="Antic Didone"/>
                <a:ea typeface="Antic Didone"/>
                <a:cs typeface="Antic Didone"/>
                <a:sym typeface="Antic Didone"/>
              </a:rPr>
              <a:t>R</a:t>
            </a:r>
            <a:endParaRPr b="1" sz="12599">
              <a:solidFill>
                <a:schemeClr val="dk2"/>
              </a:solidFill>
              <a:latin typeface="Antic Didone"/>
              <a:ea typeface="Antic Didone"/>
              <a:cs typeface="Antic Didone"/>
              <a:sym typeface="Antic Didone"/>
            </a:endParaRPr>
          </a:p>
          <a:p>
            <a:pPr indent="0" lvl="0" marL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599">
                <a:solidFill>
                  <a:schemeClr val="dk2"/>
                </a:solidFill>
                <a:latin typeface="Antic Didone"/>
                <a:ea typeface="Antic Didone"/>
                <a:cs typeface="Antic Didone"/>
                <a:sym typeface="Antic Didone"/>
              </a:rPr>
              <a:t>A</a:t>
            </a:r>
            <a:endParaRPr b="1" sz="12599">
              <a:solidFill>
                <a:schemeClr val="dk2"/>
              </a:solidFill>
              <a:latin typeface="Antic Didone"/>
              <a:ea typeface="Antic Didone"/>
              <a:cs typeface="Antic Didone"/>
              <a:sym typeface="Antic Didone"/>
            </a:endParaRPr>
          </a:p>
          <a:p>
            <a:pPr indent="0" lvl="0" marL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599">
                <a:solidFill>
                  <a:schemeClr val="dk2"/>
                </a:solidFill>
                <a:latin typeface="Antic Didone"/>
                <a:ea typeface="Antic Didone"/>
                <a:cs typeface="Antic Didone"/>
                <a:sym typeface="Antic Didone"/>
              </a:rPr>
              <a:t>D</a:t>
            </a:r>
            <a:endParaRPr b="1" sz="1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2"/>
          <p:cNvSpPr txBox="1"/>
          <p:nvPr/>
        </p:nvSpPr>
        <p:spPr>
          <a:xfrm>
            <a:off x="2615601" y="1767425"/>
            <a:ext cx="7770000" cy="64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Example Elevator Pitch!</a:t>
            </a:r>
            <a:endParaRPr sz="14000">
              <a:latin typeface="Antic Didone"/>
              <a:ea typeface="Antic Didone"/>
              <a:cs typeface="Antic Didone"/>
              <a:sym typeface="Antic Didon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oogle Shape;21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23"/>
          <p:cNvSpPr/>
          <p:nvPr/>
        </p:nvSpPr>
        <p:spPr>
          <a:xfrm>
            <a:off x="9618399" y="1195150"/>
            <a:ext cx="7239716" cy="7897995"/>
          </a:xfrm>
          <a:custGeom>
            <a:rect b="b" l="l" r="r" t="t"/>
            <a:pathLst>
              <a:path extrusionOk="0" h="2079788" w="1518556">
                <a:moveTo>
                  <a:pt x="0" y="0"/>
                </a:moveTo>
                <a:lnTo>
                  <a:pt x="1518556" y="0"/>
                </a:lnTo>
                <a:lnTo>
                  <a:pt x="1518556" y="2079788"/>
                </a:lnTo>
                <a:lnTo>
                  <a:pt x="0" y="2079788"/>
                </a:lnTo>
                <a:close/>
              </a:path>
            </a:pathLst>
          </a:custGeom>
          <a:solidFill>
            <a:srgbClr val="F8F5EC"/>
          </a:solidFill>
          <a:ln>
            <a:noFill/>
          </a:ln>
        </p:spPr>
      </p:sp>
      <p:grpSp>
        <p:nvGrpSpPr>
          <p:cNvPr id="216" name="Google Shape;216;p23"/>
          <p:cNvGrpSpPr/>
          <p:nvPr/>
        </p:nvGrpSpPr>
        <p:grpSpPr>
          <a:xfrm>
            <a:off x="2256472" y="1051741"/>
            <a:ext cx="5765805" cy="8041409"/>
            <a:chOff x="0" y="-38100"/>
            <a:chExt cx="1518556" cy="2117888"/>
          </a:xfrm>
        </p:grpSpPr>
        <p:sp>
          <p:nvSpPr>
            <p:cNvPr id="217" name="Google Shape;217;p23"/>
            <p:cNvSpPr/>
            <p:nvPr/>
          </p:nvSpPr>
          <p:spPr>
            <a:xfrm>
              <a:off x="0" y="0"/>
              <a:ext cx="1518556" cy="2079788"/>
            </a:xfrm>
            <a:custGeom>
              <a:rect b="b" l="l" r="r" t="t"/>
              <a:pathLst>
                <a:path extrusionOk="0" h="2079788" w="1518556">
                  <a:moveTo>
                    <a:pt x="0" y="0"/>
                  </a:moveTo>
                  <a:lnTo>
                    <a:pt x="1518556" y="0"/>
                  </a:lnTo>
                  <a:lnTo>
                    <a:pt x="1518556" y="2079788"/>
                  </a:lnTo>
                  <a:lnTo>
                    <a:pt x="0" y="20797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 cmpd="sng" w="28575">
              <a:solidFill>
                <a:srgbClr val="090147">
                  <a:alpha val="6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218" name="Google Shape;218;p23"/>
            <p:cNvSpPr txBox="1"/>
            <p:nvPr/>
          </p:nvSpPr>
          <p:spPr>
            <a:xfrm>
              <a:off x="0" y="-38100"/>
              <a:ext cx="1518556" cy="21178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9" name="Google Shape;219;p23"/>
          <p:cNvSpPr txBox="1"/>
          <p:nvPr/>
        </p:nvSpPr>
        <p:spPr>
          <a:xfrm>
            <a:off x="2736275" y="3523100"/>
            <a:ext cx="4650900" cy="27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1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Explain the research simply </a:t>
            </a:r>
            <a:endParaRPr sz="500"/>
          </a:p>
        </p:txBody>
      </p:sp>
      <p:sp>
        <p:nvSpPr>
          <p:cNvPr id="220" name="Google Shape;220;p23"/>
          <p:cNvSpPr txBox="1"/>
          <p:nvPr/>
        </p:nvSpPr>
        <p:spPr>
          <a:xfrm>
            <a:off x="10054213" y="3297375"/>
            <a:ext cx="6368100" cy="49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38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❏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Use </a:t>
            </a: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plain 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language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❏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Fully digest and </a:t>
            </a: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comprehend 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the article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❏"/>
            </a:pP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Avoid 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complex vocabulary, jargon and long sentences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90147"/>
              </a:buClr>
              <a:buSzPts val="3300"/>
              <a:buFont typeface="Open Sans"/>
              <a:buChar char="❏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Ensure audience can </a:t>
            </a: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understand 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the pitch easily and quickly regardless of their familiarity 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1" name="Google Shape;221;p23"/>
          <p:cNvSpPr txBox="1"/>
          <p:nvPr/>
        </p:nvSpPr>
        <p:spPr>
          <a:xfrm>
            <a:off x="2872347" y="2650879"/>
            <a:ext cx="4011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CD2424"/>
                </a:solidFill>
                <a:latin typeface="Open Sans"/>
                <a:ea typeface="Open Sans"/>
                <a:cs typeface="Open Sans"/>
                <a:sym typeface="Open Sans"/>
              </a:rPr>
              <a:t>Goal…</a:t>
            </a:r>
            <a:endParaRPr sz="4200"/>
          </a:p>
        </p:txBody>
      </p:sp>
      <p:sp>
        <p:nvSpPr>
          <p:cNvPr id="222" name="Google Shape;222;p23"/>
          <p:cNvSpPr txBox="1"/>
          <p:nvPr/>
        </p:nvSpPr>
        <p:spPr>
          <a:xfrm>
            <a:off x="10573475" y="1485925"/>
            <a:ext cx="4011600" cy="11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Things to look out for:</a:t>
            </a:r>
            <a:endParaRPr sz="2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pic>
        <p:nvPicPr>
          <p:cNvPr id="223" name="Google Shape;223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36275" y="6853825"/>
            <a:ext cx="2052849" cy="71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24"/>
          <p:cNvSpPr txBox="1"/>
          <p:nvPr/>
        </p:nvSpPr>
        <p:spPr>
          <a:xfrm>
            <a:off x="1562613" y="4093738"/>
            <a:ext cx="79815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Audience </a:t>
            </a:r>
            <a:r>
              <a:rPr lang="en-US" sz="6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Identification</a:t>
            </a:r>
            <a:endParaRPr sz="400"/>
          </a:p>
        </p:txBody>
      </p:sp>
      <p:sp>
        <p:nvSpPr>
          <p:cNvPr id="230" name="Google Shape;230;p24"/>
          <p:cNvSpPr txBox="1"/>
          <p:nvPr/>
        </p:nvSpPr>
        <p:spPr>
          <a:xfrm>
            <a:off x="353690" y="1680450"/>
            <a:ext cx="11394600" cy="22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Next week…</a:t>
            </a:r>
            <a:endParaRPr/>
          </a:p>
        </p:txBody>
      </p:sp>
      <p:sp>
        <p:nvSpPr>
          <p:cNvPr id="231" name="Google Shape;231;p24"/>
          <p:cNvSpPr/>
          <p:nvPr/>
        </p:nvSpPr>
        <p:spPr>
          <a:xfrm>
            <a:off x="-725" y="9244000"/>
            <a:ext cx="5866160" cy="1042728"/>
          </a:xfrm>
          <a:custGeom>
            <a:rect b="b" l="l" r="r" t="t"/>
            <a:pathLst>
              <a:path extrusionOk="0" h="311262" w="1592983">
                <a:moveTo>
                  <a:pt x="0" y="0"/>
                </a:moveTo>
                <a:lnTo>
                  <a:pt x="1592983" y="0"/>
                </a:lnTo>
                <a:lnTo>
                  <a:pt x="1592983" y="311262"/>
                </a:lnTo>
                <a:lnTo>
                  <a:pt x="0" y="31126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232" name="Google Shape;232;p24"/>
          <p:cNvCxnSpPr/>
          <p:nvPr/>
        </p:nvCxnSpPr>
        <p:spPr>
          <a:xfrm rot="10800000">
            <a:off x="5864700" y="9244000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3" name="Google Shape;233;p24"/>
          <p:cNvCxnSpPr/>
          <p:nvPr/>
        </p:nvCxnSpPr>
        <p:spPr>
          <a:xfrm rot="10800000">
            <a:off x="5864700" y="3654525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4" name="Google Shape;234;p24"/>
          <p:cNvCxnSpPr/>
          <p:nvPr/>
        </p:nvCxnSpPr>
        <p:spPr>
          <a:xfrm rot="10800000">
            <a:off x="17259300" y="0"/>
            <a:ext cx="0" cy="102870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5" name="Google Shape;235;p24"/>
          <p:cNvSpPr/>
          <p:nvPr/>
        </p:nvSpPr>
        <p:spPr>
          <a:xfrm>
            <a:off x="1433425" y="5198725"/>
            <a:ext cx="8239875" cy="3414894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F1C232"/>
          </a:solidFill>
          <a:ln>
            <a:noFill/>
          </a:ln>
        </p:spPr>
      </p:sp>
      <p:sp>
        <p:nvSpPr>
          <p:cNvPr id="236" name="Google Shape;236;p24"/>
          <p:cNvSpPr txBox="1"/>
          <p:nvPr/>
        </p:nvSpPr>
        <p:spPr>
          <a:xfrm>
            <a:off x="1691925" y="5775925"/>
            <a:ext cx="7722900" cy="226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Present a 2-minute audience ‘intro’:</a:t>
            </a:r>
            <a:endParaRPr b="1"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who is your audience?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why should they listen to you?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what do you want them to do?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37" name="Google Shape;237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22074" y="2741599"/>
            <a:ext cx="7098624" cy="6502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oogle Shape;24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6525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819725" y="0"/>
            <a:ext cx="4468275" cy="3977389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5"/>
          <p:cNvSpPr txBox="1"/>
          <p:nvPr/>
        </p:nvSpPr>
        <p:spPr>
          <a:xfrm>
            <a:off x="4011675" y="1513775"/>
            <a:ext cx="9808200" cy="69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Red Ball, Red Bull, Bread Bowl</a:t>
            </a:r>
            <a:endParaRPr sz="14499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  <a:p>
            <a:pPr indent="0" lvl="0" marL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4000">
                <a:solidFill>
                  <a:schemeClr val="lt1"/>
                </a:solidFill>
                <a:latin typeface="Antic Didone"/>
                <a:ea typeface="Antic Didone"/>
                <a:cs typeface="Antic Didone"/>
                <a:sym typeface="Antic Didone"/>
              </a:rPr>
              <a:t>Skill: Communicating Clearly</a:t>
            </a:r>
            <a:endParaRPr sz="14499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245" name="Google Shape;245;p25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6" name="Google Shape;246;p25"/>
          <p:cNvCxnSpPr>
            <a:endCxn id="247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8" name="Google Shape;248;p25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9" name="Google Shape;249;p25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50" name="Google Shape;250;p25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47" name="Google Shape;247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8125" y="0"/>
            <a:ext cx="3463551" cy="7979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edia Literacy Slides">
  <a:themeElements>
    <a:clrScheme name="Office">
      <a:dk1>
        <a:srgbClr val="090147"/>
      </a:dk1>
      <a:lt1>
        <a:srgbClr val="F8F5EC"/>
      </a:lt1>
      <a:dk2>
        <a:srgbClr val="CD2424"/>
      </a:dk2>
      <a:lt2>
        <a:srgbClr val="A3AB14"/>
      </a:lt2>
      <a:accent1>
        <a:srgbClr val="7BA6A5"/>
      </a:accent1>
      <a:accent2>
        <a:srgbClr val="CD2424"/>
      </a:accent2>
      <a:accent3>
        <a:srgbClr val="A3AB14"/>
      </a:accent3>
      <a:accent4>
        <a:srgbClr val="7BA6A5"/>
      </a:accent4>
      <a:accent5>
        <a:srgbClr val="A3AB14"/>
      </a:accent5>
      <a:accent6>
        <a:srgbClr val="7BA6A5"/>
      </a:accent6>
      <a:hlink>
        <a:srgbClr val="CD2424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